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58" r:id="rId5"/>
    <p:sldId id="25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19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2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33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32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89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60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3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04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8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4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5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D380-64FA-42A9-A63C-49F0A9659C43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74EE-EC3C-4D6D-93AF-EB1589408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9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20985"/>
            <a:ext cx="9696274" cy="68370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95" y="6130835"/>
            <a:ext cx="741633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" y="-3679"/>
            <a:ext cx="9683932" cy="68653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84" y="6135599"/>
            <a:ext cx="87790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6" y="2449"/>
            <a:ext cx="9649097" cy="68161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93" y="6083348"/>
            <a:ext cx="87790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6" y="11262"/>
            <a:ext cx="9246295" cy="6846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93" y="6167286"/>
            <a:ext cx="876707" cy="5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18" y="0"/>
            <a:ext cx="10260428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1" y="6095784"/>
            <a:ext cx="879565" cy="5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6919"/>
            <a:ext cx="9379132" cy="68510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57" y="6080202"/>
            <a:ext cx="876709" cy="5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 Moleón</dc:creator>
  <cp:lastModifiedBy>Rodri Moleón</cp:lastModifiedBy>
  <cp:revision>6</cp:revision>
  <dcterms:created xsi:type="dcterms:W3CDTF">2023-03-21T11:43:31Z</dcterms:created>
  <dcterms:modified xsi:type="dcterms:W3CDTF">2023-03-21T12:35:44Z</dcterms:modified>
</cp:coreProperties>
</file>